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78" r:id="rId2"/>
    <p:sldId id="265" r:id="rId3"/>
    <p:sldId id="296" r:id="rId4"/>
    <p:sldId id="285" r:id="rId5"/>
    <p:sldId id="295" r:id="rId6"/>
    <p:sldId id="287" r:id="rId7"/>
    <p:sldId id="302" r:id="rId8"/>
    <p:sldId id="290" r:id="rId9"/>
    <p:sldId id="284" r:id="rId10"/>
    <p:sldId id="297" r:id="rId11"/>
    <p:sldId id="291" r:id="rId12"/>
    <p:sldId id="292" r:id="rId13"/>
    <p:sldId id="293" r:id="rId14"/>
    <p:sldId id="294" r:id="rId15"/>
    <p:sldId id="301" r:id="rId16"/>
    <p:sldId id="280" r:id="rId17"/>
  </p:sldIdLst>
  <p:sldSz cx="9144000" cy="6858000" type="screen4x3"/>
  <p:notesSz cx="6781800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3300"/>
    <a:srgbClr val="996633"/>
    <a:srgbClr val="660033"/>
    <a:srgbClr val="FF7C80"/>
    <a:srgbClr val="333399"/>
    <a:srgbClr val="6600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70" autoAdjust="0"/>
  </p:normalViewPr>
  <p:slideViewPr>
    <p:cSldViewPr>
      <p:cViewPr varScale="1">
        <p:scale>
          <a:sx n="104" d="100"/>
          <a:sy n="104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00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428163"/>
            <a:ext cx="29400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67F8B7D1-3C65-4330-85C3-F42220D830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31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17EC4E-F26D-4E26-B0D6-28687A906A2E}" type="datetimeFigureOut">
              <a:rPr lang="en-US"/>
              <a:pPr>
                <a:defRPr/>
              </a:pPr>
              <a:t>12/13/2016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F7D506-9659-46E5-8A5F-E0BA6A874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9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This is often a matter of personal choice but you might like to mention these areas and your policy towards them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451CB3D-1BA0-4ED0-A466-92531A299B03}" type="slidenum">
              <a:rPr lang="en-US" sz="1200" smtClean="0"/>
              <a:pPr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Edit as you see fit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303E6-33F0-4766-BB28-D79ABD94ABC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67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Edit as you see fit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303E6-33F0-4766-BB28-D79ABD94ABC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972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zh-CN" altLang="en-US" sz="1800">
              <a:ea typeface="SimSun" pitchFamily="2" charset="-122"/>
            </a:endParaRPr>
          </a:p>
        </p:txBody>
      </p:sp>
      <p:pic>
        <p:nvPicPr>
          <p:cNvPr id="5" name="Picture 5" descr="Logo and Title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45125"/>
            <a:ext cx="4205288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62600" y="2286000"/>
            <a:ext cx="3352800" cy="11430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505200"/>
            <a:ext cx="3352800" cy="1752600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5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852613" cy="5400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888" y="260350"/>
            <a:ext cx="5408612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4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3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8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8888" y="1844675"/>
            <a:ext cx="3595687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975" y="1844675"/>
            <a:ext cx="3597275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0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5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3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8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3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260350"/>
            <a:ext cx="7413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844675"/>
            <a:ext cx="73453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75565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395288" y="0"/>
            <a:ext cx="215900" cy="6858000"/>
          </a:xfrm>
          <a:prstGeom prst="rect">
            <a:avLst/>
          </a:prstGeom>
          <a:gradFill rotWithShape="1">
            <a:gsLst>
              <a:gs pos="0">
                <a:srgbClr val="AED1EF">
                  <a:alpha val="70000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 rot="-5400000">
            <a:off x="4464050" y="-3195637"/>
            <a:ext cx="215900" cy="9144000"/>
          </a:xfrm>
          <a:prstGeom prst="rect">
            <a:avLst/>
          </a:prstGeom>
          <a:gradFill rotWithShape="1">
            <a:gsLst>
              <a:gs pos="0">
                <a:srgbClr val="AED1EF">
                  <a:alpha val="60001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1" name="Picture 7" descr="Logo and Titl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876925"/>
            <a:ext cx="2659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4114800" y="5410200"/>
            <a:ext cx="4267200" cy="8382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074" name="Title 3"/>
          <p:cNvSpPr>
            <a:spLocks noGrp="1"/>
          </p:cNvSpPr>
          <p:nvPr>
            <p:ph type="ctrTitle"/>
          </p:nvPr>
        </p:nvSpPr>
        <p:spPr>
          <a:xfrm>
            <a:off x="1447800" y="1828800"/>
            <a:ext cx="6172200" cy="1143000"/>
          </a:xfrm>
        </p:spPr>
        <p:txBody>
          <a:bodyPr/>
          <a:lstStyle/>
          <a:p>
            <a:r>
              <a:rPr lang="en-US" sz="4300" dirty="0"/>
              <a:t>Development of a C++ based user-interface for a plasma simulation tool</a:t>
            </a:r>
          </a:p>
        </p:txBody>
      </p:sp>
      <p:sp>
        <p:nvSpPr>
          <p:cNvPr id="3075" name="Subtitle 4"/>
          <p:cNvSpPr>
            <a:spLocks noGrp="1"/>
          </p:cNvSpPr>
          <p:nvPr>
            <p:ph type="subTitle" idx="1"/>
          </p:nvPr>
        </p:nvSpPr>
        <p:spPr>
          <a:xfrm>
            <a:off x="1066800" y="3505200"/>
            <a:ext cx="7620000" cy="1447800"/>
          </a:xfrm>
        </p:spPr>
        <p:txBody>
          <a:bodyPr/>
          <a:lstStyle/>
          <a:p>
            <a:r>
              <a:rPr lang="en-US" sz="3600" dirty="0"/>
              <a:t>                                 </a:t>
            </a:r>
            <a:r>
              <a:rPr lang="en-US" sz="2000" dirty="0"/>
              <a:t>Name:  </a:t>
            </a:r>
            <a:r>
              <a:rPr lang="en-US" sz="2000" dirty="0" err="1"/>
              <a:t>Zhang,Junming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                                       </a:t>
            </a:r>
            <a:r>
              <a:rPr lang="zh-CN" altLang="en-US" sz="2000" dirty="0"/>
              <a:t>　</a:t>
            </a:r>
            <a:r>
              <a:rPr lang="en-US" sz="2000" dirty="0"/>
              <a:t>       </a:t>
            </a:r>
            <a:r>
              <a:rPr lang="zh-CN" altLang="en-US" sz="2000" dirty="0"/>
              <a:t>　</a:t>
            </a:r>
            <a:r>
              <a:rPr lang="en-US" sz="2000" dirty="0"/>
              <a:t> Student ID: 201138928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5424487"/>
            <a:ext cx="426720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8382000" cy="450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planning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sp>
        <p:nvSpPr>
          <p:cNvPr id="7" name="KSO_Shape"/>
          <p:cNvSpPr>
            <a:spLocks/>
          </p:cNvSpPr>
          <p:nvPr/>
        </p:nvSpPr>
        <p:spPr bwMode="auto">
          <a:xfrm>
            <a:off x="6067425" y="1981200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6067425" y="2148855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6067425" y="2743200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6067425" y="3188277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6067425" y="3367189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6067425" y="3538350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6067425" y="4832350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6067425" y="5015100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KSO_Shape"/>
          <p:cNvSpPr>
            <a:spLocks/>
          </p:cNvSpPr>
          <p:nvPr/>
        </p:nvSpPr>
        <p:spPr bwMode="auto">
          <a:xfrm>
            <a:off x="6067425" y="5285467"/>
            <a:ext cx="209550" cy="11430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lIns="68580" tIns="34290" rIns="68580" bIns="34290" anchor="ctr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6067425" y="5949763"/>
            <a:ext cx="257175" cy="3287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本框 20"/>
          <p:cNvSpPr txBox="1"/>
          <p:nvPr/>
        </p:nvSpPr>
        <p:spPr>
          <a:xfrm>
            <a:off x="5029200" y="6261225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</a:rPr>
              <a:t>13</a:t>
            </a:r>
            <a:r>
              <a:rPr lang="en-US" altLang="zh-CN" sz="1400" kern="0" dirty="0">
                <a:latin typeface="Tahoma" pitchFamily="34" charset="0"/>
              </a:rPr>
              <a:t>/12/2016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553200" y="1524001"/>
            <a:ext cx="2590800" cy="44257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  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Milestones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       Week 3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preparatory work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project specification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DSE assessment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Preliminary report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Week 11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UI design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Programming study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Preliminary interface</a:t>
            </a:r>
          </a:p>
        </p:txBody>
      </p:sp>
    </p:spTree>
    <p:extLst>
      <p:ext uri="{BB962C8B-B14F-4D97-AF65-F5344CB8AC3E}">
        <p14:creationId xmlns:p14="http://schemas.microsoft.com/office/powerpoint/2010/main" val="30115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9436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45568"/>
            <a:ext cx="6172200" cy="43041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7" name="KSO_Shape"/>
          <p:cNvSpPr/>
          <p:nvPr/>
        </p:nvSpPr>
        <p:spPr>
          <a:xfrm rot="5400000">
            <a:off x="3214007" y="5728607"/>
            <a:ext cx="429986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KSO_Shape"/>
          <p:cNvSpPr/>
          <p:nvPr/>
        </p:nvSpPr>
        <p:spPr>
          <a:xfrm rot="10800000" flipH="1">
            <a:off x="7142049" y="5140419"/>
            <a:ext cx="408214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 rot="10800000" flipH="1">
            <a:off x="6160520" y="1905000"/>
            <a:ext cx="408214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KSO_Shape"/>
          <p:cNvSpPr/>
          <p:nvPr/>
        </p:nvSpPr>
        <p:spPr>
          <a:xfrm rot="5400000">
            <a:off x="1156607" y="5273221"/>
            <a:ext cx="429986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6877" y="19620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Open specified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 guide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300" y="5934045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Read basic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 operation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2362200" y="6297869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Choose output folder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7505700" y="5132345"/>
            <a:ext cx="2052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Scan to open blog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9436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6777"/>
            <a:ext cx="5907287" cy="4192986"/>
          </a:xfrm>
          <a:prstGeom prst="rect">
            <a:avLst/>
          </a:prstGeom>
        </p:spPr>
      </p:pic>
      <p:sp>
        <p:nvSpPr>
          <p:cNvPr id="7" name="KSO_Shape"/>
          <p:cNvSpPr/>
          <p:nvPr/>
        </p:nvSpPr>
        <p:spPr>
          <a:xfrm rot="10800000" flipH="1">
            <a:off x="5724072" y="3035330"/>
            <a:ext cx="408214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50429" y="309242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Main Menu</a:t>
            </a:r>
          </a:p>
        </p:txBody>
      </p:sp>
      <p:sp>
        <p:nvSpPr>
          <p:cNvPr id="9" name="KSO_Shape"/>
          <p:cNvSpPr/>
          <p:nvPr/>
        </p:nvSpPr>
        <p:spPr>
          <a:xfrm rot="5400000">
            <a:off x="1388582" y="5800695"/>
            <a:ext cx="429986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4275" y="6461519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Quick Menu</a:t>
            </a:r>
          </a:p>
        </p:txBody>
      </p:sp>
    </p:spTree>
    <p:extLst>
      <p:ext uri="{BB962C8B-B14F-4D97-AF65-F5344CB8AC3E}">
        <p14:creationId xmlns:p14="http://schemas.microsoft.com/office/powerpoint/2010/main" val="22462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1582058"/>
            <a:ext cx="4795837" cy="43967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9436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3" y="1553029"/>
            <a:ext cx="4795837" cy="442576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76578" y="2029444"/>
            <a:ext cx="3465512" cy="3664700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  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68 text files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85 video or image files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Match them to the menu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869709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66775" y="1597024"/>
            <a:ext cx="5305425" cy="4064001"/>
            <a:chOff x="1919287" y="1504950"/>
            <a:chExt cx="5305425" cy="38481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87" y="1504950"/>
              <a:ext cx="5305425" cy="38481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1905000"/>
              <a:ext cx="3812310" cy="25146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565274"/>
            <a:ext cx="4724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869709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62000" y="1667782"/>
            <a:ext cx="8229600" cy="4181475"/>
            <a:chOff x="762000" y="1667782"/>
            <a:chExt cx="8229600" cy="41814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667782"/>
              <a:ext cx="8229600" cy="41814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619" y="2057400"/>
              <a:ext cx="2359981" cy="3791857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752600" y="6078414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Still need to change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 the layout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000" y="3944034"/>
            <a:ext cx="38587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Any Questions?</a:t>
            </a:r>
            <a:endParaRPr lang="en-GB" sz="3600" b="1" cap="none" spc="50" dirty="0">
              <a:ln w="1143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6883" y="2438400"/>
            <a:ext cx="61237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Thanks for your listening</a:t>
            </a:r>
            <a:endParaRPr lang="en-GB" sz="3600" b="1" cap="none" spc="50" dirty="0">
              <a:ln w="1143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885192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Outline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676400"/>
            <a:ext cx="7315200" cy="4930775"/>
          </a:xfrm>
        </p:spPr>
        <p:txBody>
          <a:bodyPr/>
          <a:lstStyle/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Background theory</a:t>
            </a:r>
          </a:p>
          <a:p>
            <a:pPr marL="457200" lvl="1" indent="0" eaLnBrk="1" hangingPunct="1">
              <a:spcBef>
                <a:spcPts val="600"/>
              </a:spcBef>
              <a:spcAft>
                <a:spcPts val="600"/>
              </a:spcAft>
            </a:pPr>
            <a:endParaRPr lang="en-GB" sz="22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Literature review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Market survey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Project planning</a:t>
            </a:r>
            <a:endParaRPr lang="en-US" sz="22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Progress made so far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2400" dirty="0">
              <a:latin typeface="Tahom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theory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56971"/>
            <a:ext cx="5181600" cy="3918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28913" y="600069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plasimo-5.0-developer</a:t>
            </a:r>
          </a:p>
        </p:txBody>
      </p:sp>
      <p:sp>
        <p:nvSpPr>
          <p:cNvPr id="9" name="矩形 8"/>
          <p:cNvSpPr/>
          <p:nvPr/>
        </p:nvSpPr>
        <p:spPr>
          <a:xfrm>
            <a:off x="2728913" y="143907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Transient and steady-state simulations of plasma sources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67015" y="2708892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POWERFUL!</a:t>
            </a:r>
          </a:p>
        </p:txBody>
      </p:sp>
    </p:spTree>
    <p:extLst>
      <p:ext uri="{BB962C8B-B14F-4D97-AF65-F5344CB8AC3E}">
        <p14:creationId xmlns:p14="http://schemas.microsoft.com/office/powerpoint/2010/main" val="40396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 theory</a:t>
            </a:r>
            <a:endParaRPr 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09" y="1598303"/>
            <a:ext cx="4928771" cy="42995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50426" y="6002304"/>
            <a:ext cx="3431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0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68 text files as output data</a:t>
            </a:r>
          </a:p>
        </p:txBody>
      </p:sp>
      <p:sp>
        <p:nvSpPr>
          <p:cNvPr id="19" name="KSO_Shape"/>
          <p:cNvSpPr/>
          <p:nvPr/>
        </p:nvSpPr>
        <p:spPr>
          <a:xfrm flipV="1">
            <a:off x="5897880" y="3748086"/>
            <a:ext cx="419100" cy="200026"/>
          </a:xfrm>
          <a:custGeom>
            <a:avLst/>
            <a:gdLst>
              <a:gd name="connsiteX0" fmla="*/ 837769 w 1437086"/>
              <a:gd name="connsiteY0" fmla="*/ 0 h 619125"/>
              <a:gd name="connsiteX1" fmla="*/ 1129014 w 1437086"/>
              <a:gd name="connsiteY1" fmla="*/ 2 h 619125"/>
              <a:gd name="connsiteX2" fmla="*/ 1437086 w 1437086"/>
              <a:gd name="connsiteY2" fmla="*/ 314833 h 619125"/>
              <a:gd name="connsiteX3" fmla="*/ 1126115 w 1437086"/>
              <a:gd name="connsiteY3" fmla="*/ 619125 h 619125"/>
              <a:gd name="connsiteX4" fmla="*/ 836416 w 1437086"/>
              <a:gd name="connsiteY4" fmla="*/ 619125 h 619125"/>
              <a:gd name="connsiteX5" fmla="*/ 1146598 w 1437086"/>
              <a:gd name="connsiteY5" fmla="*/ 315604 h 619125"/>
              <a:gd name="connsiteX6" fmla="*/ 476241 w 1437086"/>
              <a:gd name="connsiteY6" fmla="*/ 0 h 619125"/>
              <a:gd name="connsiteX7" fmla="*/ 767481 w 1437086"/>
              <a:gd name="connsiteY7" fmla="*/ 0 h 619125"/>
              <a:gd name="connsiteX8" fmla="*/ 1075554 w 1437086"/>
              <a:gd name="connsiteY8" fmla="*/ 314833 h 619125"/>
              <a:gd name="connsiteX9" fmla="*/ 764585 w 1437086"/>
              <a:gd name="connsiteY9" fmla="*/ 619125 h 619125"/>
              <a:gd name="connsiteX10" fmla="*/ 474886 w 1437086"/>
              <a:gd name="connsiteY10" fmla="*/ 619125 h 619125"/>
              <a:gd name="connsiteX11" fmla="*/ 785067 w 1437086"/>
              <a:gd name="connsiteY11" fmla="*/ 315602 h 619125"/>
              <a:gd name="connsiteX12" fmla="*/ 0 w 1437086"/>
              <a:gd name="connsiteY12" fmla="*/ 0 h 619125"/>
              <a:gd name="connsiteX13" fmla="*/ 405948 w 1437086"/>
              <a:gd name="connsiteY13" fmla="*/ 0 h 619125"/>
              <a:gd name="connsiteX14" fmla="*/ 714025 w 1437086"/>
              <a:gd name="connsiteY14" fmla="*/ 314832 h 619125"/>
              <a:gd name="connsiteX15" fmla="*/ 403054 w 1437086"/>
              <a:gd name="connsiteY15" fmla="*/ 619125 h 619125"/>
              <a:gd name="connsiteX16" fmla="*/ 0 w 1437086"/>
              <a:gd name="connsiteY16" fmla="*/ 619125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7086" h="619125">
                <a:moveTo>
                  <a:pt x="837769" y="0"/>
                </a:moveTo>
                <a:lnTo>
                  <a:pt x="1129014" y="2"/>
                </a:lnTo>
                <a:lnTo>
                  <a:pt x="1437086" y="314833"/>
                </a:lnTo>
                <a:lnTo>
                  <a:pt x="1126115" y="619125"/>
                </a:lnTo>
                <a:lnTo>
                  <a:pt x="836416" y="619125"/>
                </a:lnTo>
                <a:lnTo>
                  <a:pt x="1146598" y="315604"/>
                </a:lnTo>
                <a:close/>
                <a:moveTo>
                  <a:pt x="476241" y="0"/>
                </a:moveTo>
                <a:lnTo>
                  <a:pt x="767481" y="0"/>
                </a:lnTo>
                <a:lnTo>
                  <a:pt x="1075554" y="314833"/>
                </a:lnTo>
                <a:lnTo>
                  <a:pt x="764585" y="619125"/>
                </a:lnTo>
                <a:lnTo>
                  <a:pt x="474886" y="619125"/>
                </a:lnTo>
                <a:lnTo>
                  <a:pt x="785067" y="315602"/>
                </a:lnTo>
                <a:close/>
                <a:moveTo>
                  <a:pt x="0" y="0"/>
                </a:moveTo>
                <a:lnTo>
                  <a:pt x="405948" y="0"/>
                </a:lnTo>
                <a:lnTo>
                  <a:pt x="714025" y="314832"/>
                </a:lnTo>
                <a:lnTo>
                  <a:pt x="403054" y="619125"/>
                </a:lnTo>
                <a:lnTo>
                  <a:pt x="0" y="6191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80" y="1598303"/>
            <a:ext cx="2750820" cy="43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theory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56971"/>
            <a:ext cx="5181600" cy="3918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28913" y="600069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plasimo-5.0-developer</a:t>
            </a:r>
          </a:p>
        </p:txBody>
      </p:sp>
      <p:sp>
        <p:nvSpPr>
          <p:cNvPr id="9" name="矩形 8"/>
          <p:cNvSpPr/>
          <p:nvPr/>
        </p:nvSpPr>
        <p:spPr>
          <a:xfrm>
            <a:off x="2728913" y="143907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Transient and steady-state simulations of plasma sources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67015" y="2708892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POWERFUL!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05600" y="464314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</a:rPr>
              <a:t>IRREVERSIBLE!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05600" y="522605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</a:rPr>
              <a:t>TIME-CONSUMING!</a:t>
            </a:r>
          </a:p>
        </p:txBody>
      </p:sp>
    </p:spTree>
    <p:extLst>
      <p:ext uri="{BB962C8B-B14F-4D97-AF65-F5344CB8AC3E}">
        <p14:creationId xmlns:p14="http://schemas.microsoft.com/office/powerpoint/2010/main" val="16303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Literature review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76578" y="2029444"/>
            <a:ext cx="3465512" cy="3664700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  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Drawing the user interface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Processing user requests 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Test and Analysis</a:t>
            </a:r>
          </a:p>
          <a:p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268124" y="1409648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The web-based user interface for EAST plasma control system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8" y="1874328"/>
            <a:ext cx="4396582" cy="40873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0600" y="61341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REF:R.R. Zhang, B.J. Xiao, Q.P. Yuan, F. Yang, Y. Zhang, R.D. Johnson, B.G. </a:t>
            </a:r>
            <a:r>
              <a:rPr lang="en-US" altLang="zh-CN" sz="1200" kern="0" dirty="0" err="1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Penaflor</a:t>
            </a:r>
            <a:r>
              <a:rPr lang="en-US" altLang="zh-CN" sz="12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, " The web-based user interface for EAST plasma control system", J. Appl. Phys. February 2014, DOI: 10.1016/j.fusengdes.2014.02.070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Literature review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68124" y="1409648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The web-based user interface for EAST plasma control system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8" y="1874328"/>
            <a:ext cx="4396582" cy="40873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0600" y="61341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REF:R.R. Zhang, B.J. Xiao, Q.P. Yuan, F. Yang, Y. Zhang, R.D. Johnson, B.G. </a:t>
            </a:r>
            <a:r>
              <a:rPr lang="en-US" altLang="zh-CN" sz="1200" kern="0" dirty="0" err="1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Penaflor</a:t>
            </a:r>
            <a:r>
              <a:rPr lang="en-US" altLang="zh-CN" sz="12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, " The web-based user interface for EAST plasma control system", J. Appl. Phys. February 2014, DOI: 10.1016/j.fusengdes.2014.02.070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43" y="1779765"/>
            <a:ext cx="3444657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Market survey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08460" y="2175027"/>
            <a:ext cx="411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Micro Discharge 2D(md2d)</a:t>
            </a:r>
            <a:r>
              <a:rPr lang="en-US" altLang="zh-CN" sz="20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 model</a:t>
            </a:r>
          </a:p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25986" y="2736068"/>
            <a:ext cx="3967959" cy="2833221"/>
            <a:chOff x="1312808" y="3230939"/>
            <a:chExt cx="3967959" cy="2833221"/>
          </a:xfrm>
        </p:grpSpPr>
        <p:sp>
          <p:nvSpPr>
            <p:cNvPr id="9" name="矩形 8"/>
            <p:cNvSpPr/>
            <p:nvPr/>
          </p:nvSpPr>
          <p:spPr>
            <a:xfrm>
              <a:off x="1316220" y="5787161"/>
              <a:ext cx="39645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kern="0" dirty="0" err="1">
                  <a:solidFill>
                    <a:schemeClr val="accent2">
                      <a:lumMod val="75000"/>
                    </a:schemeClr>
                  </a:solidFill>
                  <a:latin typeface="Tahoma" pitchFamily="34" charset="0"/>
                </a:rPr>
                <a:t>REF:https</a:t>
              </a:r>
              <a:r>
                <a:rPr lang="en-US" altLang="zh-CN" sz="1200" kern="0" dirty="0">
                  <a:solidFill>
                    <a:schemeClr val="accent2">
                      <a:lumMod val="75000"/>
                    </a:schemeClr>
                  </a:solidFill>
                  <a:latin typeface="Tahoma" pitchFamily="34" charset="0"/>
                </a:rPr>
                <a:t>://plasimo.phys.tue.nl/applications/index.html</a:t>
              </a:r>
              <a:endParaRPr lang="zh-CN" altLang="en-US" sz="1200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2808" y="3230939"/>
              <a:ext cx="3875394" cy="227218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828800" y="5421124"/>
              <a:ext cx="26084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0" dirty="0">
                  <a:solidFill>
                    <a:schemeClr val="accent2">
                      <a:lumMod val="75000"/>
                    </a:schemeClr>
                  </a:solidFill>
                  <a:latin typeface="Tahoma" pitchFamily="34" charset="0"/>
                </a:rPr>
                <a:t>Application of md2d model</a:t>
              </a:r>
              <a:endParaRPr lang="zh-CN" altLang="en-US" sz="1600" dirty="0"/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540786" y="3033389"/>
            <a:ext cx="3584741" cy="281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" indent="0"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4000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High efficiency</a:t>
            </a:r>
            <a:endParaRPr lang="en-US" sz="3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4000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Long life time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  <a:p>
            <a:pPr marL="4000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Investigate reason of breakdown</a:t>
            </a:r>
          </a:p>
          <a:p>
            <a:pPr marL="4000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planning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838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3">
      <a:dk1>
        <a:srgbClr val="000000"/>
      </a:dk1>
      <a:lt1>
        <a:srgbClr val="FFFFFF"/>
      </a:lt1>
      <a:dk2>
        <a:srgbClr val="9567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9567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</TotalTime>
  <Words>352</Words>
  <Application>Microsoft Office PowerPoint</Application>
  <PresentationFormat>全屏显示(4:3)</PresentationFormat>
  <Paragraphs>90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ＭＳ Ｐゴシック</vt:lpstr>
      <vt:lpstr>SimSun</vt:lpstr>
      <vt:lpstr>SimSun</vt:lpstr>
      <vt:lpstr>Arial</vt:lpstr>
      <vt:lpstr>Calibri</vt:lpstr>
      <vt:lpstr>Tahoma</vt:lpstr>
      <vt:lpstr>Blank Presentation</vt:lpstr>
      <vt:lpstr>Development of a C++ based user-interface for a plasma simulation tool</vt:lpstr>
      <vt:lpstr>Outline</vt:lpstr>
      <vt:lpstr>Background theory</vt:lpstr>
      <vt:lpstr>Background theory</vt:lpstr>
      <vt:lpstr>Background theory</vt:lpstr>
      <vt:lpstr>Literature review</vt:lpstr>
      <vt:lpstr>Literature review</vt:lpstr>
      <vt:lpstr>Market survey</vt:lpstr>
      <vt:lpstr>Project planning</vt:lpstr>
      <vt:lpstr>Project planning</vt:lpstr>
      <vt:lpstr>Progress made so far</vt:lpstr>
      <vt:lpstr>Progress made so far</vt:lpstr>
      <vt:lpstr>Progress made so far</vt:lpstr>
      <vt:lpstr>Progress made so far</vt:lpstr>
      <vt:lpstr>Progress made so far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Report</dc:title>
  <dc:creator>george.thornberry</dc:creator>
  <cp:lastModifiedBy>junming.zhang13@student.xjtlu.edu.cn</cp:lastModifiedBy>
  <cp:revision>138</cp:revision>
  <dcterms:created xsi:type="dcterms:W3CDTF">2008-05-15T02:31:53Z</dcterms:created>
  <dcterms:modified xsi:type="dcterms:W3CDTF">2016-12-13T07:15:07Z</dcterms:modified>
</cp:coreProperties>
</file>